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8"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8"/>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8" autoAdjust="0"/>
    <p:restoredTop sz="79553" autoAdjust="0"/>
  </p:normalViewPr>
  <p:slideViewPr>
    <p:cSldViewPr snapToGrid="0">
      <p:cViewPr varScale="1">
        <p:scale>
          <a:sx n="75" d="100"/>
          <a:sy n="75" d="100"/>
        </p:scale>
        <p:origin x="54" y="678"/>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7/10/2024 9:35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Components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 Orchestration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 Aspire Developer day on July 23rd.&#10;&#10;aka.ms/dotnetaspiredevday">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
        <p:nvSpPr>
          <p:cNvPr id="2" name="Title 1">
            <a:extLst>
              <a:ext uri="{FF2B5EF4-FFF2-40B4-BE49-F238E27FC236}">
                <a16:creationId xmlns:a16="http://schemas.microsoft.com/office/drawing/2014/main" id="{9D71AEC1-EA5F-916A-7D77-C07ACEBA331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dev 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6300</Words>
  <Application>Microsoft Office PowerPoint</Application>
  <PresentationFormat>Widescreen</PresentationFormat>
  <Paragraphs>577</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8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Components</vt:lpstr>
      <vt:lpstr>Components Overview</vt:lpstr>
      <vt:lpstr>Component Orchestration</vt:lpstr>
      <vt:lpstr>Component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.NET Aspire dev day</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2024-07-10T16:37:01Z</dcterms:modified>
</cp:coreProperties>
</file>